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623" r:id="rId124"/>
    <p:sldId id="589" r:id="rId125"/>
    <p:sldId id="603" r:id="rId126"/>
    <p:sldId id="605" r:id="rId127"/>
    <p:sldId id="588" r:id="rId128"/>
    <p:sldId id="606" r:id="rId129"/>
    <p:sldId id="597" r:id="rId130"/>
    <p:sldId id="604" r:id="rId131"/>
    <p:sldId id="590" r:id="rId132"/>
    <p:sldId id="601" r:id="rId133"/>
    <p:sldId id="592" r:id="rId134"/>
    <p:sldId id="478" r:id="rId135"/>
    <p:sldId id="483" r:id="rId136"/>
    <p:sldId id="340" r:id="rId137"/>
    <p:sldId id="338" r:id="rId138"/>
    <p:sldId id="474" r:id="rId139"/>
    <p:sldId id="487" r:id="rId140"/>
    <p:sldId id="484" r:id="rId141"/>
    <p:sldId id="375" r:id="rId142"/>
    <p:sldId id="472" r:id="rId143"/>
    <p:sldId id="489" r:id="rId144"/>
    <p:sldId id="490" r:id="rId145"/>
    <p:sldId id="486" r:id="rId146"/>
    <p:sldId id="515" r:id="rId147"/>
    <p:sldId id="583" r:id="rId148"/>
    <p:sldId id="622" r:id="rId149"/>
    <p:sldId id="613" r:id="rId150"/>
    <p:sldId id="614" r:id="rId151"/>
    <p:sldId id="615" r:id="rId152"/>
    <p:sldId id="616" r:id="rId153"/>
    <p:sldId id="619" r:id="rId154"/>
    <p:sldId id="621" r:id="rId155"/>
    <p:sldId id="372" r:id="rId156"/>
    <p:sldId id="544" r:id="rId157"/>
    <p:sldId id="258" r:id="rId15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>
        <p:scale>
          <a:sx n="130" d="100"/>
          <a:sy n="130" d="100"/>
        </p:scale>
        <p:origin x="396" y="216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spPr>
              <a:ln w="15240" cap="rnd">
                <a:solidFill>
                  <a:srgbClr val="0071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0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</a:t>
            </a:r>
            <a:r>
              <a:rPr lang="en-US" altLang="ko-KR" sz="2500" dirty="0" err="1">
                <a:solidFill>
                  <a:srgbClr val="D8D8D8"/>
                </a:solidFill>
                <a:ea typeface="맑은 고딕"/>
              </a:rPr>
              <a:t>Machain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mGHOST</a:t>
            </a:r>
            <a:r>
              <a:rPr lang="en-US" altLang="ko-KR" dirty="0"/>
              <a:t>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76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897505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29175</TotalTime>
  <Words>35875</Words>
  <Application>Microsoft Office PowerPoint</Application>
  <PresentationFormat>와이드스크린</PresentationFormat>
  <Paragraphs>4256</Paragraphs>
  <Slides>157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78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PowerPoint 프레젠테이션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4771</cp:revision>
  <cp:lastPrinted>2022-05-12T11:26:33Z</cp:lastPrinted>
  <dcterms:created xsi:type="dcterms:W3CDTF">2022-04-18T06:24:13Z</dcterms:created>
  <dcterms:modified xsi:type="dcterms:W3CDTF">2022-05-12T11:28:52Z</dcterms:modified>
</cp:coreProperties>
</file>